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0500" y="530908"/>
            <a:ext cx="7175500" cy="96315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2018-12-26T18:40:06Z</dcterms:created>
  <dcterms:modified xsi:type="dcterms:W3CDTF">2018-12-26T18:40:06Z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2018-12-26T00:00:00Z</vt:filetime>
  </property>
</Properties>
</file>